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5AD47DC-D64B-44A4-A0C7-81E4F88417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B0CD2F-D423-4441-A956-379B27C5050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E8DDC-2E70-4CB0-8641-C4C03FF2DC29}" type="datetimeFigureOut">
              <a:rPr lang="en-GB" smtClean="0"/>
              <a:t>19/03/2018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0DCFF7-55D5-401C-BCE6-4755E299A5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Name, Cand No and Centre No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C3BC6-8A9C-4BF3-BFD4-1704691A1D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C5C59-427F-4428-9F6E-D75195DFA7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14429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9A2B6-D0B0-4A65-93CA-696FE111391C}" type="datetimeFigureOut">
              <a:rPr lang="en-GB" smtClean="0"/>
              <a:t>19/03/2018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GB"/>
              <a:t>Name, Cand No and Centre No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3B9F2C-1EC0-40E5-BFB5-C35F3D6391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05265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4465-1515-4623-A59A-386B08317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FCDC5-D715-4AFA-95E2-5703EA9C9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2E6984-1592-45A4-8619-07B86875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EF0A2-357E-407D-A31C-94D77641FF68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D6738-6032-4FA1-B9F5-1535C74CB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E0017-DD0C-4EAB-A8EB-BFD99F9C3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392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A2709-721D-4B50-B672-221E678CA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C4E6BA-A1E1-4241-9990-1BD4916D6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9C308-7FAF-4182-9295-CCBE9EA7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5988A-9DB2-4469-87FB-1B0B19F516E1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A8A39-F46F-4B7B-94E9-0594A99B4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B9D8E-178A-4F6A-91A3-AE253B54D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314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16B6FD-96A9-472A-9A11-7FCD3E63E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851927-D77F-4DB1-9D44-04FD88260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3D9EA-A1B2-4617-8853-F84A24E8A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CEA31-BC17-407F-A4F6-65B9AFA7B6DE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248A6-48FA-4CE8-B623-45DB20D63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55149-21F1-446C-94E3-0D13595D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393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E9765-E1D4-435C-B952-22E08EB09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A5600-81FB-4729-984D-E5D049252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8F13C-9070-4BE2-9978-D0D380D94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6FEA5-6CAF-438F-B9C9-BD61510E0EA0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44309-BFE6-4EF5-A636-9B1C1A32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9C126-0937-49FB-B0B2-CE16B742B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2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1E3BC-52B5-4C5D-ADDE-882E49B8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06579-1E26-448A-BC1A-263AE7B0E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3131BC-4BDD-499D-B8E7-DBC6E12C4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F88FF-960C-4FF0-8CF6-9ED72363FEED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55206-6F94-4823-8C6F-70FD2CBA2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71946-3D7D-4308-B741-FC2CB06D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564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9CB8C-8802-49C9-ADEF-7DD5195B9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C5B2B-0D55-419A-A397-A7D2EF5CB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DF595-8403-473D-8FF7-4B8A27296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39E01D-4527-47D9-9E58-6A369D2C4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EBDE9-1616-4FE6-A321-C545A3EBDA01}" type="datetime1">
              <a:rPr lang="en-GB" smtClean="0"/>
              <a:t>19/03/2018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E2879-403F-4B28-957F-291B4CDF8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90585-EBF7-4F69-8841-F5930F10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814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75C9B-183C-43B9-9207-B2705DE05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9C034-74AA-4E38-990B-2C8BDE58D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37D440-19A9-41BC-84D3-5A3C0D299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066E4A-E197-4B8F-A553-E0047FE19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E2D067-9173-4870-86AB-BF5653B8C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0ACC40-F242-4747-BEC9-D79ED5D6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B6634-1FB3-492E-A4C4-4E481770C3A6}" type="datetime1">
              <a:rPr lang="en-GB" smtClean="0"/>
              <a:t>19/03/2018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577B54-E944-4615-8B5A-6C7834738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9416CA-FBDD-47FB-83B0-0271BBA3F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458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BD2FB-D99B-4158-A5BC-ED6528FB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F70ED7-2FFF-42B4-B041-19D086C0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D6B5A-DE89-4C27-B873-7AB32A1F5119}" type="datetime1">
              <a:rPr lang="en-GB" smtClean="0"/>
              <a:t>19/03/2018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6877ED-836D-423A-A728-40C37F127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8EA263-8F94-4395-9E1F-EE8BAC4C9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3896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D5FE04-6B40-4852-9D97-3653CB1C3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0DF86-0376-4F19-B351-3AD3BC4753FC}" type="datetime1">
              <a:rPr lang="en-GB" smtClean="0"/>
              <a:t>19/03/2018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E8AC6E-5BC6-4319-A519-63C9AA7A1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8DF698-4DF2-491B-B4BD-A82EF786E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329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5F7B-33AB-4EEF-BB61-B1E7A8EC7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0B507-14A0-4074-AFC1-D77411B58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F7299E-8C91-4735-996C-E135E533F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E6DA8-D680-4515-84BB-53ED66F8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E4E14-F94D-4598-9C5D-24E86851BB1D}" type="datetime1">
              <a:rPr lang="en-GB" smtClean="0"/>
              <a:t>19/03/2018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B3936-8C5F-4D42-A001-EE92CBAE8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87CDE-2DAF-4F76-836C-DAA3EE673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276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B97F-820A-487F-BE6F-3998CDE2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E41724-11C4-45A3-8F40-30F5A10ADB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F6404-DCD1-4094-BDB6-1DD32B504E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4AD04-0DA2-4900-9B1E-15D070226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7C671-E1A8-485C-8844-733D27C55E31}" type="datetime1">
              <a:rPr lang="en-GB" smtClean="0"/>
              <a:t>19/03/2018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F19A3F-A6C8-4959-9702-B8B1D30D1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Cand name, number and centre number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BA7A9-0BCB-4A55-A318-8CA27D6D1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6233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BB543-EB6B-4DF6-990F-462C2868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5EC7C1-DB88-4441-876B-283BF1272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70B04-8E3C-47D6-85DB-AE3C04AB7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816136-3327-4617-BC9D-31171BE30690}" type="datetime1">
              <a:rPr lang="en-GB" smtClean="0"/>
              <a:t>19/03/2018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A648A-A924-4325-89C4-EA7771646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Cand name, number and centre number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215C8-58A8-4565-BB25-F4AAFEA52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B0245-B2FA-4C62-B235-75ACF81A6F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260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4DBB1DB-03E2-45C3-B2DA-980939930615}"/>
              </a:ext>
            </a:extLst>
          </p:cNvPr>
          <p:cNvSpPr txBox="1"/>
          <p:nvPr/>
        </p:nvSpPr>
        <p:spPr>
          <a:xfrm>
            <a:off x="1041400" y="635000"/>
            <a:ext cx="4914900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Into the Sunset Cruises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A0E46A-08C9-45D1-A858-036565B1FF05}"/>
              </a:ext>
            </a:extLst>
          </p:cNvPr>
          <p:cNvSpPr txBox="1"/>
          <p:nvPr/>
        </p:nvSpPr>
        <p:spPr>
          <a:xfrm>
            <a:off x="2463800" y="2184400"/>
            <a:ext cx="7264400" cy="52322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 to cruising in style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BDCC5FE-5F2A-49D2-9A0D-3E4C2F31A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57FCE3-9B5B-425A-A09A-91C64709D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56" y="3033410"/>
            <a:ext cx="3843611" cy="25374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BA0FA3A-EE3F-47DA-BFED-953C910F3D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514" y="3033411"/>
            <a:ext cx="3576458" cy="253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702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9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Penny Huggett</dc:creator>
  <cp:lastModifiedBy>Penny Huggett</cp:lastModifiedBy>
  <cp:revision>12</cp:revision>
  <dcterms:created xsi:type="dcterms:W3CDTF">2017-12-10T21:36:22Z</dcterms:created>
  <dcterms:modified xsi:type="dcterms:W3CDTF">2018-03-19T10:13:30Z</dcterms:modified>
</cp:coreProperties>
</file>

<file path=docProps/thumbnail.jpeg>
</file>